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35" r:id="rId2"/>
    <p:sldId id="337" r:id="rId3"/>
    <p:sldId id="341" r:id="rId4"/>
    <p:sldId id="355" r:id="rId5"/>
    <p:sldId id="356" r:id="rId6"/>
    <p:sldId id="357" r:id="rId7"/>
    <p:sldId id="354" r:id="rId8"/>
    <p:sldId id="344" r:id="rId9"/>
    <p:sldId id="358" r:id="rId10"/>
    <p:sldId id="343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1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8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37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effectLst/>
                <a:latin typeface="Arial" panose="020B0604020202020204" pitchFamily="34" charset="0"/>
              </a:rPr>
              <a:t>最大平均偏差</a:t>
            </a:r>
            <a:r>
              <a:rPr lang="en-US" altLang="zh-CN" dirty="0">
                <a:effectLst/>
                <a:latin typeface="Arial" panose="020B0604020202020204" pitchFamily="34" charset="0"/>
              </a:rPr>
              <a:t>:sup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是求上界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49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6660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829734" y="514348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2021.10.25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08398" y="941242"/>
            <a:ext cx="91752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Feature Translation for Multi-domain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Gu Tang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6E8A6-A7BF-4730-8083-425B3EB34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2169" y="2252409"/>
            <a:ext cx="6788573" cy="2601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BD2C4-17F8-4596-870F-5624DFA63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13" y="1564205"/>
            <a:ext cx="6217920" cy="33500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E46EB-9EB0-4171-8416-0FA63ACDAF9A}"/>
              </a:ext>
            </a:extLst>
          </p:cNvPr>
          <p:cNvSpPr txBox="1"/>
          <p:nvPr/>
        </p:nvSpPr>
        <p:spPr>
          <a:xfrm>
            <a:off x="2184400" y="5109129"/>
            <a:ext cx="610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the sparsity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user-item pair-wise click behaviors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8117F7-2E0A-40B5-9850-28246DEE110B}"/>
              </a:ext>
            </a:extLst>
          </p:cNvPr>
          <p:cNvSpPr txBox="1"/>
          <p:nvPr/>
        </p:nvSpPr>
        <p:spPr>
          <a:xfrm>
            <a:off x="2184399" y="5673287"/>
            <a:ext cx="8531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sparsity of feature interactions within and between different domains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9A40-7986-4B7A-973F-CEBF7D2C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73" y="1138907"/>
            <a:ext cx="9081331" cy="44355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9A40-7986-4B7A-973F-CEBF7D2C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56639"/>
            <a:ext cx="7307697" cy="49580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EBDEF-DD80-4F2B-BC6D-60F330DCFB99}"/>
              </a:ext>
            </a:extLst>
          </p:cNvPr>
          <p:cNvSpPr/>
          <p:nvPr/>
        </p:nvSpPr>
        <p:spPr>
          <a:xfrm>
            <a:off x="0" y="1056639"/>
            <a:ext cx="3200400" cy="49580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4F0C8-BA50-4B88-AC02-8A533B6B7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814" y="1056639"/>
            <a:ext cx="4201160" cy="456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FD9E70-A72B-4B03-93BA-307C96106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697" y="1616623"/>
            <a:ext cx="4572001" cy="808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F42A69-063D-479E-8A04-ABEEBE76C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814" y="2748168"/>
            <a:ext cx="4395893" cy="430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30286-B757-452B-8DC4-1795C2B3C8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8038" y="3535679"/>
            <a:ext cx="4765039" cy="6223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900182-9704-4D63-89C6-1BC80C56E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011" y="4514885"/>
            <a:ext cx="4614757" cy="3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2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9A40-7986-4B7A-973F-CEBF7D2C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639"/>
            <a:ext cx="6851226" cy="4255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EBDEF-DD80-4F2B-BC6D-60F330DCFB99}"/>
              </a:ext>
            </a:extLst>
          </p:cNvPr>
          <p:cNvSpPr/>
          <p:nvPr/>
        </p:nvSpPr>
        <p:spPr>
          <a:xfrm>
            <a:off x="3068320" y="1056639"/>
            <a:ext cx="3854027" cy="4255224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F343F-A56F-4893-B2A3-2B6BEE57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186" y="1092097"/>
            <a:ext cx="4733713" cy="889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0E574-3C59-4DE6-B7D1-657DB8EC9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825" y="2167466"/>
            <a:ext cx="4317879" cy="42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5BAB3-BBF4-41AE-87A2-332AD35D1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424" y="2778731"/>
            <a:ext cx="4653280" cy="41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1C994C-7C3B-494C-9B5B-16232DD46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367" y="3296920"/>
            <a:ext cx="4692337" cy="363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A1D39-AB55-4D92-9179-4C3221486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787" y="5085559"/>
            <a:ext cx="3281680" cy="3127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95BB5A-3BBB-43C5-9B57-F5BC073B83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8067" y="5542091"/>
            <a:ext cx="4406255" cy="3362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479AC0-713E-44A9-805D-1DF0919455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7484" y="3676192"/>
            <a:ext cx="4792415" cy="6354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21F439-9075-492E-B711-4495DCECE3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2254" y="6033565"/>
            <a:ext cx="4317880" cy="4044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854E7E-1DDE-4CAD-A655-8A4DA21AA5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375790"/>
            <a:ext cx="6983307" cy="143247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F7F3A02-CCC1-4988-B528-40489CF53437}"/>
              </a:ext>
            </a:extLst>
          </p:cNvPr>
          <p:cNvSpPr/>
          <p:nvPr/>
        </p:nvSpPr>
        <p:spPr>
          <a:xfrm>
            <a:off x="0" y="5375789"/>
            <a:ext cx="6922347" cy="147277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179EBE5-EFF4-4CCE-BD8C-693504AFD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3466" y="4542402"/>
            <a:ext cx="4078697" cy="35907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2179674-C6F2-49BF-8D54-0D427BE07A76}"/>
              </a:ext>
            </a:extLst>
          </p:cNvPr>
          <p:cNvSpPr/>
          <p:nvPr/>
        </p:nvSpPr>
        <p:spPr>
          <a:xfrm>
            <a:off x="7672825" y="4512097"/>
            <a:ext cx="4029338" cy="404418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AAE775-2EDA-40AF-85E7-5CC0350F4FC6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6983307" y="4901475"/>
            <a:ext cx="689520" cy="11905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5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09A40-7986-4B7A-973F-CEBF7D2C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974" y="614363"/>
            <a:ext cx="7487919" cy="3825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B9A15-BC87-49E6-A50B-A36C9177C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1" y="4733058"/>
            <a:ext cx="2177627" cy="294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F8A48-447E-42F1-85B0-4154A7E5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0" y="4563035"/>
            <a:ext cx="5620173" cy="634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20608-0C0F-42CC-B596-AE7ABF351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48" y="5436684"/>
            <a:ext cx="1791652" cy="363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F8325F-FE6E-4A63-91A3-D6600185F6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867" y="5321124"/>
            <a:ext cx="6319520" cy="7574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F00DD-8F80-4435-B99A-9F35DBEFB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2026" y="6153499"/>
            <a:ext cx="6007947" cy="638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33E7C7-ED62-42AA-B59A-C63B8F724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133" y="6198104"/>
            <a:ext cx="1993158" cy="3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5769675-2CBD-429F-9A85-C6828374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29D58-31DE-4DD6-B200-5E2AD459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948" y="1436729"/>
            <a:ext cx="6035040" cy="187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1EF303-8C00-4631-9F89-C54E039B9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961" y="3313170"/>
            <a:ext cx="6753013" cy="338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08512-37C9-476C-B05E-15BC7B473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3226"/>
            <a:ext cx="4753186" cy="4711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F40B4-3B13-4D5C-970E-8D5372D1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23" y="2573866"/>
            <a:ext cx="4546294" cy="2866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6943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A71D5-E944-4FC5-A60E-291D3BAF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1405312"/>
            <a:ext cx="4467385" cy="2352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AA46B-35AC-4E84-99D0-600B2CEC3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10" y="4336474"/>
            <a:ext cx="4743165" cy="1941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016E1C-C6CB-47BC-A675-96CE7B12B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854" y="2261040"/>
            <a:ext cx="5151726" cy="27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3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7344</TotalTime>
  <Words>56</Words>
  <Application>Microsoft Office PowerPoint</Application>
  <PresentationFormat>Widescreen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Presentation</vt:lpstr>
      <vt:lpstr>Introduction</vt:lpstr>
      <vt:lpstr>Method</vt:lpstr>
      <vt:lpstr>Method</vt:lpstr>
      <vt:lpstr>Method</vt:lpstr>
      <vt:lpstr>Method</vt:lpstr>
      <vt:lpstr>Experiment</vt:lpstr>
      <vt:lpstr>Experiments</vt:lpstr>
      <vt:lpstr>Experiments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Bigdata_note_1</cp:lastModifiedBy>
  <cp:revision>1869</cp:revision>
  <dcterms:created xsi:type="dcterms:W3CDTF">2017-04-22T07:59:00Z</dcterms:created>
  <dcterms:modified xsi:type="dcterms:W3CDTF">2021-10-25T13:57:24Z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